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96" r:id="rId2"/>
    <p:sldId id="294" r:id="rId3"/>
    <p:sldId id="300" r:id="rId4"/>
    <p:sldId id="301" r:id="rId5"/>
    <p:sldId id="299" r:id="rId6"/>
    <p:sldId id="302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4995"/>
    <a:srgbClr val="AB6D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61"/>
    <p:restoredTop sz="93434"/>
  </p:normalViewPr>
  <p:slideViewPr>
    <p:cSldViewPr snapToGrid="0" snapToObjects="1">
      <p:cViewPr varScale="1">
        <p:scale>
          <a:sx n="138" d="100"/>
          <a:sy n="138" d="100"/>
        </p:scale>
        <p:origin x="216" y="1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1" d="100"/>
        <a:sy n="11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tiff>
</file>

<file path=ppt/media/image18.png>
</file>

<file path=ppt/media/image2.png>
</file>

<file path=ppt/media/image5.png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C5842-64D1-7D45-A0D6-E0A00DCD5F08}" type="datetimeFigureOut">
              <a:rPr lang="en-US" smtClean="0"/>
              <a:t>4/20/17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B29E1-92BF-C344-9608-1CA843693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639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B29E1-92BF-C344-9608-1CA84369394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15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72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730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66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306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467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845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388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901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344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291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93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52B4E4-0A24-C946-B5AD-F033B5546A66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482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emf"/><Relationship Id="rId6" Type="http://schemas.openxmlformats.org/officeDocument/2006/relationships/image" Target="../media/image4.emf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hminaya" TargetMode="External"/><Relationship Id="rId4" Type="http://schemas.openxmlformats.org/officeDocument/2006/relationships/image" Target="../media/image7.tiff"/><Relationship Id="rId5" Type="http://schemas.openxmlformats.org/officeDocument/2006/relationships/image" Target="../media/image8.png"/><Relationship Id="rId6" Type="http://schemas.openxmlformats.org/officeDocument/2006/relationships/image" Target="../media/image9.tiff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tiff"/><Relationship Id="rId5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7.tiff"/><Relationship Id="rId5" Type="http://schemas.openxmlformats.org/officeDocument/2006/relationships/image" Target="../media/image15.tiff"/><Relationship Id="rId6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tiff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900190"/>
            <a:ext cx="9144000" cy="1057621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Xamarin</a:t>
            </a:r>
            <a:r>
              <a:rPr lang="en-US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b="1" dirty="0" smtClean="0">
                <a:solidFill>
                  <a:srgbClr val="EE4324"/>
                </a:solidFill>
                <a:latin typeface="Helvetica Neue" charset="0"/>
                <a:ea typeface="Helvetica Neue" charset="0"/>
                <a:cs typeface="Helvetica Neue" charset="0"/>
              </a:rPr>
              <a:t>in the Cloud</a:t>
            </a:r>
            <a:endParaRPr lang="en-US" b="1" dirty="0">
              <a:solidFill>
                <a:srgbClr val="EE4324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353" y="5947981"/>
            <a:ext cx="1881887" cy="77241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861" y="6148469"/>
            <a:ext cx="1606779" cy="3664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0368" y="6145042"/>
            <a:ext cx="1730594" cy="3698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0368" y="4091200"/>
            <a:ext cx="1731264" cy="57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497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4294967295"/>
          </p:nvPr>
        </p:nvSpPr>
        <p:spPr>
          <a:xfrm>
            <a:off x="626719" y="2443124"/>
            <a:ext cx="6118854" cy="30140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/>
              <a:t>Hector </a:t>
            </a:r>
            <a:r>
              <a:rPr lang="en-US" sz="2400" b="1" dirty="0" smtClean="0"/>
              <a:t>Minaya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Megsoft Consulting</a:t>
            </a:r>
          </a:p>
          <a:p>
            <a:pPr marL="0" indent="0">
              <a:buNone/>
            </a:pPr>
            <a:r>
              <a:rPr lang="en-US" sz="2000" dirty="0" smtClean="0">
                <a:hlinkClick r:id="rId3"/>
              </a:rPr>
              <a:t>https</a:t>
            </a:r>
            <a:r>
              <a:rPr lang="en-US" sz="2000" dirty="0">
                <a:hlinkClick r:id="rId3"/>
              </a:rPr>
              <a:t>://medium.com/@hminaya</a:t>
            </a:r>
            <a:endParaRPr lang="en-US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337" y="5908281"/>
            <a:ext cx="3125802" cy="65841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956" y="685617"/>
            <a:ext cx="1568344" cy="15464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96987" y="5813071"/>
            <a:ext cx="2822870" cy="8488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6665" y="55307"/>
            <a:ext cx="2558333" cy="280705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2108" y="3003798"/>
            <a:ext cx="3552889" cy="1835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1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989" y="116401"/>
            <a:ext cx="1216525" cy="12165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9642" y="2039694"/>
            <a:ext cx="7555345" cy="2353667"/>
          </a:xfrm>
          <a:prstGeom prst="rect">
            <a:avLst/>
          </a:prstGeom>
        </p:spPr>
      </p:pic>
      <p:sp>
        <p:nvSpPr>
          <p:cNvPr id="10" name="Content Placeholder 6"/>
          <p:cNvSpPr>
            <a:spLocks noGrp="1"/>
          </p:cNvSpPr>
          <p:nvPr>
            <p:ph idx="4294967295"/>
          </p:nvPr>
        </p:nvSpPr>
        <p:spPr>
          <a:xfrm>
            <a:off x="2733381" y="4922339"/>
            <a:ext cx="7061606" cy="5526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chemeClr val="bg1">
                    <a:lumMod val="50000"/>
                  </a:schemeClr>
                </a:solidFill>
              </a:rPr>
              <a:t>https://</a:t>
            </a:r>
            <a:r>
              <a:rPr lang="en-US" sz="3600" b="1" dirty="0" err="1">
                <a:solidFill>
                  <a:schemeClr val="bg1">
                    <a:lumMod val="50000"/>
                  </a:schemeClr>
                </a:solidFill>
              </a:rPr>
              <a:t>university.xamarin.com</a:t>
            </a:r>
            <a:r>
              <a:rPr lang="en-US" sz="3600" b="1" dirty="0">
                <a:solidFill>
                  <a:schemeClr val="bg1">
                    <a:lumMod val="50000"/>
                  </a:schemeClr>
                </a:solidFill>
              </a:rPr>
              <a:t>/</a:t>
            </a:r>
            <a:endParaRPr 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8581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9195" y="1181213"/>
            <a:ext cx="3987800" cy="83998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0348" y="762946"/>
            <a:ext cx="2516500" cy="2516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4518" y="2744563"/>
            <a:ext cx="3766566" cy="2152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978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989" y="116401"/>
            <a:ext cx="1216525" cy="1216525"/>
          </a:xfrm>
          <a:prstGeom prst="rect">
            <a:avLst/>
          </a:prstGeom>
        </p:spPr>
      </p:pic>
      <p:sp>
        <p:nvSpPr>
          <p:cNvPr id="10" name="Content Placeholder 6"/>
          <p:cNvSpPr>
            <a:spLocks noGrp="1"/>
          </p:cNvSpPr>
          <p:nvPr>
            <p:ph idx="4294967295"/>
          </p:nvPr>
        </p:nvSpPr>
        <p:spPr>
          <a:xfrm>
            <a:off x="1212842" y="3053212"/>
            <a:ext cx="9818254" cy="5526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chemeClr val="bg1">
                    <a:lumMod val="50000"/>
                  </a:schemeClr>
                </a:solidFill>
              </a:rPr>
              <a:t>https://</a:t>
            </a:r>
            <a:r>
              <a:rPr lang="en-US" sz="3600" b="1" dirty="0" err="1">
                <a:solidFill>
                  <a:schemeClr val="bg1">
                    <a:lumMod val="50000"/>
                  </a:schemeClr>
                </a:solidFill>
              </a:rPr>
              <a:t>github.com</a:t>
            </a:r>
            <a:r>
              <a:rPr lang="en-US" sz="3600" b="1" dirty="0">
                <a:solidFill>
                  <a:schemeClr val="bg1">
                    <a:lumMod val="50000"/>
                  </a:schemeClr>
                </a:solidFill>
              </a:rPr>
              <a:t>/</a:t>
            </a:r>
            <a:r>
              <a:rPr lang="en-US" sz="3600" b="1" dirty="0" err="1">
                <a:solidFill>
                  <a:schemeClr val="bg1">
                    <a:lumMod val="50000"/>
                  </a:schemeClr>
                </a:solidFill>
              </a:rPr>
              <a:t>hminaya</a:t>
            </a:r>
            <a:r>
              <a:rPr lang="en-US" sz="3600" b="1" dirty="0">
                <a:solidFill>
                  <a:schemeClr val="bg1">
                    <a:lumMod val="50000"/>
                  </a:schemeClr>
                </a:solidFill>
              </a:rPr>
              <a:t>/</a:t>
            </a:r>
            <a:r>
              <a:rPr lang="en-US" sz="3600" b="1" dirty="0" err="1">
                <a:solidFill>
                  <a:schemeClr val="bg1">
                    <a:lumMod val="50000"/>
                  </a:schemeClr>
                </a:solidFill>
              </a:rPr>
              <a:t>XamarinInTheCloud</a:t>
            </a:r>
            <a:endParaRPr 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4200" y="116401"/>
            <a:ext cx="3987800" cy="839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393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764" y="1895764"/>
            <a:ext cx="3053772" cy="305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074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1658</TotalTime>
  <Words>24</Words>
  <Application>Microsoft Macintosh PowerPoint</Application>
  <PresentationFormat>Widescreen</PresentationFormat>
  <Paragraphs>10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Helvetica Neue</vt:lpstr>
      <vt:lpstr>Arial</vt:lpstr>
      <vt:lpstr>Office Theme</vt:lpstr>
      <vt:lpstr>Xamarin in the Cloud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BOS v0.6.0</dc:title>
  <dc:creator>Hector Minaya</dc:creator>
  <cp:lastModifiedBy>Hector Minaya</cp:lastModifiedBy>
  <cp:revision>217</cp:revision>
  <dcterms:created xsi:type="dcterms:W3CDTF">2016-05-17T03:02:01Z</dcterms:created>
  <dcterms:modified xsi:type="dcterms:W3CDTF">2017-04-20T20:27:51Z</dcterms:modified>
</cp:coreProperties>
</file>

<file path=docProps/thumbnail.jpeg>
</file>